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B3146D-E37E-A5AB-81DF-43080936F9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06F47F0-2C31-BBFE-30F8-AB26F1DF78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8044E3-6F03-4E37-A0C9-4E88979C6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F0D5-55AB-4D07-8862-610903646CE2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D272A4E8-7990-61F7-F4A9-DF8E604B99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3091190-F59A-BE58-DFC2-15C9D7482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D45A-64E3-4166-8944-676A8189F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251564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ECE87A-CF02-573F-73E1-3A5ED15A39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C62261B-975A-ED19-1F6E-A076F3C455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E7DEB02-82D2-F851-2182-10078BE9F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F0D5-55AB-4D07-8862-610903646CE2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29D028D-E321-B098-796A-0C69C0308D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2E069A0-3029-5D98-983B-B569D39E1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D45A-64E3-4166-8944-676A8189F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059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BD92CBC-EF27-16E0-2F3F-1E136BEA8CD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3F458D9-750C-24AA-2BFD-433B3B0F04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F4ED61C-B728-60CD-EA11-C3EF8A0644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F0D5-55AB-4D07-8862-610903646CE2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3F478F1-8AFC-815C-44E3-FEF030D9C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4A9E107-55F8-8D86-7D85-9C358C62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D45A-64E3-4166-8944-676A8189F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054089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82CF06-95AE-BB56-8884-5FDA2C8D3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72F4829-CE52-EB2E-6C82-B117FB46BB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F0BC860C-4384-31E1-EE5C-1AE9B63F27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F0D5-55AB-4D07-8862-610903646CE2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CB14427-1506-9E81-5A56-57C54FE1AB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30D5CC3-0631-232B-9307-0CFEA8D7E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D45A-64E3-4166-8944-676A8189F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817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E84BF6B-2D65-18C2-F455-1DB1A7508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B61E121-C877-D201-174A-D2DF6A91BE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92BCD9AC-6045-2A62-9890-B16E5F2517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F0D5-55AB-4D07-8862-610903646CE2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FF8AD48-5659-DF15-632E-55B24B631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798772F-4D47-796E-4DFB-3A8040D5CB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D45A-64E3-4166-8944-676A8189F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42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E89A9D3-1DA9-C43F-0DF1-A9CE807E7B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3A3842E-16B9-F65C-4841-51A2EA3AFD1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1957CD1F-361E-0D67-2C15-5CD839B4BB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D484288-19E0-01C0-D75C-FBB80753A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F0D5-55AB-4D07-8862-610903646CE2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3DE45A1-8451-24A3-6781-D335C51E2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2735657-4825-2CBD-0C0D-E970554A1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D45A-64E3-4166-8944-676A8189F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949432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40C97A-116E-3AAB-DF54-E9E21C71E9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50E9E2-1971-F193-309B-1E999996E4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3F2C247D-8160-C67D-7B3B-FA7E308825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5CC76A70-278A-C803-8827-4F19D7C844E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C58AD20-DA7A-5A98-A179-9026F3A5A6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147B131E-06E4-F9F4-44B1-209387726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F0D5-55AB-4D07-8862-610903646CE2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B4A01119-47E5-B7EE-1F03-F150C1C73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D5611AC-69C0-553B-C4CA-EC0DEC078C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D45A-64E3-4166-8944-676A8189F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74881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BA44E1A-96A4-D6DF-5EDF-7769895961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3456006-29CE-432E-E0FB-5AD9843DA3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F0D5-55AB-4D07-8862-610903646CE2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0571E66-7829-0231-E18A-AAB9CAEB14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23225C81-768D-3C5F-B166-CFE7CB7BB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D45A-64E3-4166-8944-676A8189F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91315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D4E2A885-3F1B-2F8F-28C3-9D7B86F07B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F0D5-55AB-4D07-8862-610903646CE2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52AF9A-F07F-AE26-6BC2-5D54B9F98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C0AAAF0-2ADB-BFCB-7FAB-E551675F4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D45A-64E3-4166-8944-676A8189F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8161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227899-1F3E-9140-529F-A95CE4E006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717B66B-1FCE-F54E-9E82-36B009571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FC931CA-E94A-26CD-3B2D-E3F0F2A506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319312A-6314-E772-93E6-F34B8CC75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F0D5-55AB-4D07-8862-610903646CE2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D5A9FF1B-446D-3FA8-C7A7-CEE48188E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8BBC747-86D0-19FC-36F0-E9559048A5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D45A-64E3-4166-8944-676A8189F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33569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02CB7D-802C-1E26-F582-CB7ABBF43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380962E5-5E1B-5761-BEEC-20CB7A814B3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C7DFD96-EF15-8072-C0C1-28F3D1F9F1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06AB261-E53D-BEBF-F6CC-7E5528150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F0D5-55AB-4D07-8862-610903646CE2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C02CB562-7DD3-D346-30AC-FABE631CA7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62B484-4C5F-E097-8AC0-D298E16BF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BDD45A-64E3-4166-8944-676A8189F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764749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BC62304-88E4-F127-7224-03A5CDE10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E44E910-BD5E-FAB7-4234-97FABB1A32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54A05A6-BDD9-9739-E683-9C5810312B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2F0D5-55AB-4D07-8862-610903646CE2}" type="datetimeFigureOut">
              <a:rPr lang="pt-BR" smtClean="0"/>
              <a:t>11/07/2024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5472BF-09D3-B94E-9C51-BA6B2B0D4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300EA96-39D8-1F3C-846B-1FA0C41886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BDD45A-64E3-4166-8944-676A8189F4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853898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F6FCB41-33C2-22DC-D5BA-94701D76D7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84756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97D283ED-2D79-F4B6-41BC-3C8DBA45B3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895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1327EDF3-0BE1-BFA7-3658-5F13A8E1D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2993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9C5D40B9-4784-B283-2B3F-EC01783217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39490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Marcelo Rodrigues</dc:creator>
  <cp:lastModifiedBy>Marcelo Rodrigues</cp:lastModifiedBy>
  <cp:revision>3</cp:revision>
  <dcterms:created xsi:type="dcterms:W3CDTF">2024-07-11T14:07:24Z</dcterms:created>
  <dcterms:modified xsi:type="dcterms:W3CDTF">2024-07-11T18:11:02Z</dcterms:modified>
</cp:coreProperties>
</file>