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</p:sldIdLst>
  <p:sldSz cx="3290888" cy="5853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30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957906"/>
            <a:ext cx="2797255" cy="2037750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3074240"/>
            <a:ext cx="2468166" cy="1413147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9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8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311624"/>
            <a:ext cx="709598" cy="49602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311624"/>
            <a:ext cx="2087657" cy="496024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78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0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1459215"/>
            <a:ext cx="2838391" cy="2434732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3916981"/>
            <a:ext cx="2838391" cy="1280368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50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1558121"/>
            <a:ext cx="1398627" cy="37137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1558121"/>
            <a:ext cx="1398627" cy="37137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11625"/>
            <a:ext cx="2838391" cy="113133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1434826"/>
            <a:ext cx="1392200" cy="703186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2138012"/>
            <a:ext cx="1392200" cy="31446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1434826"/>
            <a:ext cx="1399056" cy="703186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2138012"/>
            <a:ext cx="1399056" cy="31446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1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81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1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90208"/>
            <a:ext cx="1061397" cy="136572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842741"/>
            <a:ext cx="1666012" cy="4159504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5934"/>
            <a:ext cx="1061397" cy="3253085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90208"/>
            <a:ext cx="1061397" cy="136572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842741"/>
            <a:ext cx="1666012" cy="4159504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5934"/>
            <a:ext cx="1061397" cy="3253085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6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311625"/>
            <a:ext cx="2838391" cy="113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1558121"/>
            <a:ext cx="2838391" cy="371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5424970"/>
            <a:ext cx="740450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2F19-7B89-4C4D-A3BF-A4650A2986D3}" type="datetimeFigureOut">
              <a:rPr lang="pt-BR" smtClean="0"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5424970"/>
            <a:ext cx="1110675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5424970"/>
            <a:ext cx="740450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1C29-0A83-4C1E-AFBF-6846A75E3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4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7AFF59B-EFA0-711E-18A5-BC09E2F3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"/>
            <a:ext cx="3290888" cy="5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A2ED5-EF92-8AFC-A78A-BAEB0AF91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"/>
            <a:ext cx="3290888" cy="5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BA4A24-7029-802C-2427-CF6BAD1A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"/>
            <a:ext cx="3290888" cy="5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5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Marcelo Rodrigues</dc:creator>
  <cp:lastModifiedBy>Marcelo Rodrigues</cp:lastModifiedBy>
  <cp:revision>3</cp:revision>
  <dcterms:created xsi:type="dcterms:W3CDTF">2024-08-05T17:23:04Z</dcterms:created>
  <dcterms:modified xsi:type="dcterms:W3CDTF">2024-08-05T17:43:02Z</dcterms:modified>
</cp:coreProperties>
</file>